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324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1A94A-D3A3-4AB3-B694-6683CBDCAB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099F66-1140-4968-9944-FEC7E7A6BD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37B1A5-EBEE-415D-BAD0-9B8D4FFE6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6F299-5453-4EDC-9619-D97C9AF7E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3675FA-1B3C-4695-9598-4BAA178B88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1879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EF9A3A-0D69-4800-9E02-AB1EB8F8E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860B6D-B961-4F7F-9AE2-0540A4D0DA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A719C-ACC3-4B31-88F9-29286A543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CB97DE-452E-4E6E-BC43-65C1530D1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38897-B51D-43F2-BCDC-FEA9DCD48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3006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AEFB94-529A-4225-8BEF-C424649216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64DA41-1DB1-4014-856F-A4E5441AC14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E1470C-8DCB-4C64-9259-9BA9FDC8E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2270C-A14E-43A4-A2A2-F33F511182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DCF84E-6FC4-4FCA-8E4F-910B1169B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5373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02186-A997-4D43-A572-D7CFBA9A0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6712B-A3DF-4D5B-AADE-FB922C084D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74B6C-D0C2-4018-9F4D-37CB45DA8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FA6B58-2A3D-4F15-8E73-8EEDC7934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F2A312-50CA-4CF6-9D29-0C9B66D11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0685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45C8F-31C2-4B29-923D-CCE12F96D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F41F68-13D7-4516-90D2-A4E445A19A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52E68-CD83-4B20-8C82-2DA2354D9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D32C5-75BE-49D2-BC24-6D5EDE815F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EDDE1D-1A65-44BD-9A2A-93ADBD3C3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29530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8B19CE-F752-4028-90E5-FE28CE69B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ABAC6-77DD-40E3-BFFC-B8B5DE29E8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589D7D-7AFF-4EB7-A573-AC29AA3201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F84C7C-498A-4470-982A-F2E32265F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68E45D-D6E0-4384-A88E-3E46485B0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04B89-2808-45F2-B067-C3D560B28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5677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37C11-E189-459A-A24C-915750888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CB265-E5B4-4090-ABAC-C6E481EC8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912430-8637-4A8B-B874-F4158016DA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7A40BF-C5D6-4C73-8137-02B0233149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55B96-A1BB-4CFC-96B8-F2261B513B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E3E56C-4F68-4567-B205-9C1186CBB9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91336E-8E41-486A-9534-0AC68E7EF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2535BE-D31D-4F12-8A2B-353597698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68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D7718-4223-46A1-A71C-1DF45989C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397F337-4C5D-4E4B-97C7-5A5DD4AE6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9C5001-619C-48A2-89CF-559D20D47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854EE7-D449-4936-8FC9-51F2ABF5D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6081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B618E9-815B-4030-BA8D-40277C9D7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E7D7DA-D349-491A-83E1-1E74D8C29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F1699B-C184-4B27-83A6-4F0BAA0060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6059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9839C-3783-490B-A6DA-6CE4DA9E3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AC9F3-0124-4C0B-82AD-F2268C836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1601E9-912D-44FC-9896-F503AA050A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71F5E8-6B1F-4FC3-8001-30B05133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167551-6F14-4FA8-B740-38B7CE7C0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67FEE1-DC27-4A1D-8BD2-8A4922314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325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94383-22EB-4602-979B-1470E8D4E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BAAA63-9984-4E1D-94BB-F865C26108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13A0B6-9196-46CD-8FFC-70F23C55AF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28733B-F6B8-47A1-9D7B-3614A77C3C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65F781-34B7-4109-B1A5-C54FFF932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55F596-560F-4D71-B802-ED2B268C7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2868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936E25-AA9E-4E07-8DB8-D7D7B8686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405924-5552-46BE-8C75-FF12053227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71EA59-64BD-4D50-BD05-FDE6542BBF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A0E202-42EE-4367-8124-1D4CDFB74132}" type="datetimeFigureOut">
              <a:rPr lang="en-GB" smtClean="0"/>
              <a:t>17/05/2021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D7BB3-61D7-4D87-A4A7-677D15B4CCC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61C761-6C8A-489C-BE64-2A19ECD419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6BDE05-79BF-4DB3-A768-2901FBDAA4F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59C2001C-AE4B-4416-9D0F-3F970A4063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930" t="32888" r="61035" b="49378"/>
          <a:stretch/>
        </p:blipFill>
        <p:spPr>
          <a:xfrm>
            <a:off x="6664221" y="3014883"/>
            <a:ext cx="5066178" cy="1943776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343EDB8-DFE2-48D7-8AC6-BF31B0401C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603" t="32888" r="74070" b="49378"/>
          <a:stretch/>
        </p:blipFill>
        <p:spPr>
          <a:xfrm>
            <a:off x="527499" y="3029188"/>
            <a:ext cx="5568108" cy="19437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A6138D5-CB7A-4E5D-A955-3BDA099645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04" t="28800" r="59062" b="49876"/>
          <a:stretch/>
        </p:blipFill>
        <p:spPr>
          <a:xfrm>
            <a:off x="482234" y="846714"/>
            <a:ext cx="11210230" cy="175866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B5C5D50-EB9B-4325-9FFC-61563C0359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4497" b="26870" l="36068" r="40755">
                        <a14:foregroundMark x1="37734" y1="25300" x2="37474" y2="22530"/>
                        <a14:foregroundMark x1="37474" y1="22530" x2="36953" y2="19945"/>
                        <a14:foregroundMark x1="36953" y1="19945" x2="37005" y2="16805"/>
                        <a14:foregroundMark x1="37005" y1="16805" x2="37865" y2="16436"/>
                        <a14:foregroundMark x1="37865" y1="16436" x2="39531" y2="17082"/>
                        <a14:foregroundMark x1="39531" y1="17082" x2="39896" y2="20129"/>
                        <a14:foregroundMark x1="39896" y1="20129" x2="40521" y2="22068"/>
                        <a14:foregroundMark x1="40521" y1="22068" x2="40156" y2="24838"/>
                        <a14:foregroundMark x1="40156" y1="24838" x2="39219" y2="26408"/>
                        <a14:foregroundMark x1="39219" y1="26408" x2="38333" y2="26962"/>
                        <a14:foregroundMark x1="38333" y1="26962" x2="37474" y2="25577"/>
                        <a14:foregroundMark x1="37474" y1="25577" x2="37526" y2="21976"/>
                        <a14:foregroundMark x1="37526" y1="21976" x2="37604" y2="21514"/>
                        <a14:foregroundMark x1="40651" y1="24007" x2="40365" y2="21237"/>
                        <a14:foregroundMark x1="40365" y1="21237" x2="40339" y2="21145"/>
                        <a14:foregroundMark x1="40651" y1="22253" x2="40755" y2="23730"/>
                      </a14:backgroundRemoval>
                    </a14:imgEffect>
                  </a14:imgLayer>
                </a14:imgProps>
              </a:ext>
            </a:extLst>
          </a:blip>
          <a:srcRect l="35542" t="13206" r="59110" b="71901"/>
          <a:stretch/>
        </p:blipFill>
        <p:spPr>
          <a:xfrm rot="20229159">
            <a:off x="6064150" y="5919070"/>
            <a:ext cx="847780" cy="66596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AB1E6C8-7A0C-4037-9FF4-7524A86930B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3666" b="26870" l="4505" r="7969">
                        <a14:foregroundMark x1="5521" y1="15512" x2="4531" y2="20591"/>
                        <a14:foregroundMark x1="4531" y1="20591" x2="5000" y2="24654"/>
                        <a14:foregroundMark x1="5938" y1="14589" x2="5208" y2="14497"/>
                        <a14:foregroundMark x1="5938" y1="13666" x2="5208" y2="14589"/>
                        <a14:foregroundMark x1="4818" y1="15605" x2="4766" y2="16066"/>
                        <a14:foregroundMark x1="6823" y1="15605" x2="7109" y2="17636"/>
                        <a14:foregroundMark x1="7135" y1="22530" x2="7135" y2="21791"/>
                        <a14:foregroundMark x1="5260" y1="24100" x2="5260" y2="24100"/>
                        <a14:backgroundMark x1="6380" y1="25854" x2="6094" y2="26593"/>
                        <a14:backgroundMark x1="7370" y1="21330" x2="7240" y2="22992"/>
                      </a14:backgroundRemoval>
                    </a14:imgEffect>
                  </a14:imgLayer>
                </a14:imgProps>
              </a:ext>
            </a:extLst>
          </a:blip>
          <a:srcRect l="4243" t="12327" r="91598" b="71370"/>
          <a:stretch/>
        </p:blipFill>
        <p:spPr>
          <a:xfrm rot="2938719">
            <a:off x="4131514" y="5886284"/>
            <a:ext cx="509183" cy="563039"/>
          </a:xfrm>
          <a:prstGeom prst="rect">
            <a:avLst/>
          </a:prstGeom>
        </p:spPr>
      </p:pic>
      <p:pic>
        <p:nvPicPr>
          <p:cNvPr id="16" name="Picture 15" descr="A picture containing ocean floor&#10;&#10;Description automatically generated">
            <a:extLst>
              <a:ext uri="{FF2B5EF4-FFF2-40B4-BE49-F238E27FC236}">
                <a16:creationId xmlns:a16="http://schemas.microsoft.com/office/drawing/2014/main" id="{1804DA00-D17F-4E66-BAA5-AF2FA21994B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0251" b="43573" l="48393" r="81777">
                        <a14:foregroundMark x1="60491" y1="40097" x2="67162" y2="35247"/>
                        <a14:foregroundMark x1="67162" y1="35247" x2="64130" y2="41956"/>
                        <a14:foregroundMark x1="67010" y1="40946" x2="59733" y2="42967"/>
                        <a14:foregroundMark x1="59733" y1="42967" x2="65797" y2="43573"/>
                        <a14:backgroundMark x1="77198" y1="36055" x2="70164" y2="40461"/>
                        <a14:backgroundMark x1="70164" y1="40461" x2="77896" y2="41431"/>
                        <a14:backgroundMark x1="77896" y1="41431" x2="79927" y2="4094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219" t="17627" r="13993" b="55832"/>
          <a:stretch/>
        </p:blipFill>
        <p:spPr>
          <a:xfrm flipH="1">
            <a:off x="7688151" y="5421384"/>
            <a:ext cx="2744388" cy="1307327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1D42B18E-DED2-4429-8DC1-ED4E7D5FE4CF}"/>
              </a:ext>
            </a:extLst>
          </p:cNvPr>
          <p:cNvSpPr/>
          <p:nvPr/>
        </p:nvSpPr>
        <p:spPr>
          <a:xfrm>
            <a:off x="2038037" y="3521993"/>
            <a:ext cx="569902" cy="5583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91B33C6-4459-4A5C-A85D-8050BF193A1C}"/>
              </a:ext>
            </a:extLst>
          </p:cNvPr>
          <p:cNvSpPr/>
          <p:nvPr/>
        </p:nvSpPr>
        <p:spPr>
          <a:xfrm>
            <a:off x="3721660" y="3500314"/>
            <a:ext cx="569901" cy="5292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AED66A7-9BF6-4493-991E-424AA6F169A6}"/>
              </a:ext>
            </a:extLst>
          </p:cNvPr>
          <p:cNvSpPr/>
          <p:nvPr/>
        </p:nvSpPr>
        <p:spPr>
          <a:xfrm>
            <a:off x="5399711" y="3510736"/>
            <a:ext cx="611816" cy="5398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5043F1-9FEA-41C9-87A0-FE683B168DF3}"/>
              </a:ext>
            </a:extLst>
          </p:cNvPr>
          <p:cNvSpPr/>
          <p:nvPr/>
        </p:nvSpPr>
        <p:spPr>
          <a:xfrm>
            <a:off x="9320129" y="3486075"/>
            <a:ext cx="632589" cy="6471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815D8F2-C032-4003-8B5D-11AC528C6FAD}"/>
              </a:ext>
            </a:extLst>
          </p:cNvPr>
          <p:cNvSpPr/>
          <p:nvPr/>
        </p:nvSpPr>
        <p:spPr>
          <a:xfrm>
            <a:off x="11000738" y="3490564"/>
            <a:ext cx="632589" cy="6471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ED17DD40-6A5F-4B45-A69C-89A6F8E212E4}"/>
              </a:ext>
            </a:extLst>
          </p:cNvPr>
          <p:cNvGrpSpPr/>
          <p:nvPr/>
        </p:nvGrpSpPr>
        <p:grpSpPr>
          <a:xfrm>
            <a:off x="1197081" y="3116133"/>
            <a:ext cx="8716279" cy="208240"/>
            <a:chOff x="1111244" y="2511587"/>
            <a:chExt cx="10119816" cy="25104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3A99583-308A-4E16-B3CC-0466A9DA2B58}"/>
                </a:ext>
              </a:extLst>
            </p:cNvPr>
            <p:cNvSpPr/>
            <p:nvPr/>
          </p:nvSpPr>
          <p:spPr>
            <a:xfrm>
              <a:off x="1111244" y="2514562"/>
              <a:ext cx="1655751" cy="242812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2010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4E7343AE-4C9D-4A91-9E62-946EAAED2AA9}"/>
                </a:ext>
              </a:extLst>
            </p:cNvPr>
            <p:cNvSpPr/>
            <p:nvPr/>
          </p:nvSpPr>
          <p:spPr>
            <a:xfrm>
              <a:off x="3048261" y="2511885"/>
              <a:ext cx="1655751" cy="242812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2012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5C25ADA-8CEB-4D07-A845-6AA9451BB1FF}"/>
                </a:ext>
              </a:extLst>
            </p:cNvPr>
            <p:cNvSpPr/>
            <p:nvPr/>
          </p:nvSpPr>
          <p:spPr>
            <a:xfrm>
              <a:off x="5008470" y="2519815"/>
              <a:ext cx="1655751" cy="242812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2016a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D38A101-07E1-412F-8579-D37F1522ABF4}"/>
                </a:ext>
              </a:extLst>
            </p:cNvPr>
            <p:cNvSpPr/>
            <p:nvPr/>
          </p:nvSpPr>
          <p:spPr>
            <a:xfrm>
              <a:off x="7711140" y="2511587"/>
              <a:ext cx="1655751" cy="242812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2016b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7BEA5A7-6DDA-4CFB-B5B7-7D8FF9481FE2}"/>
                </a:ext>
              </a:extLst>
            </p:cNvPr>
            <p:cNvSpPr/>
            <p:nvPr/>
          </p:nvSpPr>
          <p:spPr>
            <a:xfrm>
              <a:off x="9575309" y="2512214"/>
              <a:ext cx="1655751" cy="242812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2018</a:t>
              </a:r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1D4F366D-7D82-4E77-8574-A21E621A6533}"/>
              </a:ext>
            </a:extLst>
          </p:cNvPr>
          <p:cNvSpPr/>
          <p:nvPr/>
        </p:nvSpPr>
        <p:spPr>
          <a:xfrm>
            <a:off x="7505700" y="4884874"/>
            <a:ext cx="364903" cy="2138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F5AD349-DC3C-48B7-9AD5-5964E0BD7E71}"/>
              </a:ext>
            </a:extLst>
          </p:cNvPr>
          <p:cNvSpPr/>
          <p:nvPr/>
        </p:nvSpPr>
        <p:spPr>
          <a:xfrm>
            <a:off x="408373" y="882638"/>
            <a:ext cx="484425" cy="3339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9B422A3-A0A8-4E9B-BA07-1EC96F70ADBC}"/>
              </a:ext>
            </a:extLst>
          </p:cNvPr>
          <p:cNvSpPr/>
          <p:nvPr/>
        </p:nvSpPr>
        <p:spPr>
          <a:xfrm>
            <a:off x="9352034" y="882638"/>
            <a:ext cx="367280" cy="33393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D5D246E-BA63-4DAA-AF89-5334DCEDB6EC}"/>
              </a:ext>
            </a:extLst>
          </p:cNvPr>
          <p:cNvSpPr txBox="1"/>
          <p:nvPr/>
        </p:nvSpPr>
        <p:spPr>
          <a:xfrm>
            <a:off x="9214965" y="864882"/>
            <a:ext cx="7437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E7C91F8-0170-449B-94B5-17AF9E239CE1}"/>
              </a:ext>
            </a:extLst>
          </p:cNvPr>
          <p:cNvSpPr txBox="1"/>
          <p:nvPr/>
        </p:nvSpPr>
        <p:spPr>
          <a:xfrm>
            <a:off x="298670" y="2953327"/>
            <a:ext cx="74375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469A025E-26CB-4777-81A0-413F33AF713D}"/>
              </a:ext>
            </a:extLst>
          </p:cNvPr>
          <p:cNvSpPr txBox="1"/>
          <p:nvPr/>
        </p:nvSpPr>
        <p:spPr>
          <a:xfrm>
            <a:off x="5001022" y="5131783"/>
            <a:ext cx="2996904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Colony size (log cm</a:t>
            </a:r>
            <a:r>
              <a:rPr lang="en-GB" b="1" baseline="3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GB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79DAE48-C574-4802-AC35-A8A08A1E38F0}"/>
              </a:ext>
            </a:extLst>
          </p:cNvPr>
          <p:cNvSpPr txBox="1"/>
          <p:nvPr/>
        </p:nvSpPr>
        <p:spPr>
          <a:xfrm rot="16200000">
            <a:off x="-281491" y="3855716"/>
            <a:ext cx="1316458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Counts</a:t>
            </a:r>
            <a:endParaRPr lang="en-GB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EE31D9C-A7EC-428E-9A43-630A03941B91}"/>
              </a:ext>
            </a:extLst>
          </p:cNvPr>
          <p:cNvSpPr/>
          <p:nvPr/>
        </p:nvSpPr>
        <p:spPr>
          <a:xfrm>
            <a:off x="10175593" y="3131425"/>
            <a:ext cx="1426112" cy="201415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2019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C3919FA-90E3-4304-AA40-3EE3C5875EC4}"/>
              </a:ext>
            </a:extLst>
          </p:cNvPr>
          <p:cNvSpPr/>
          <p:nvPr/>
        </p:nvSpPr>
        <p:spPr>
          <a:xfrm>
            <a:off x="7597150" y="3486075"/>
            <a:ext cx="632589" cy="64710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FED554F-F6C7-4943-BC2C-48464691BA9A}"/>
              </a:ext>
            </a:extLst>
          </p:cNvPr>
          <p:cNvCxnSpPr>
            <a:cxnSpLocks/>
          </p:cNvCxnSpPr>
          <p:nvPr/>
        </p:nvCxnSpPr>
        <p:spPr>
          <a:xfrm>
            <a:off x="5008469" y="5600996"/>
            <a:ext cx="3060288" cy="0"/>
          </a:xfrm>
          <a:prstGeom prst="straightConnector1">
            <a:avLst/>
          </a:prstGeom>
          <a:ln w="76200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48" name="Picture 47">
            <a:extLst>
              <a:ext uri="{FF2B5EF4-FFF2-40B4-BE49-F238E27FC236}">
                <a16:creationId xmlns:a16="http://schemas.microsoft.com/office/drawing/2014/main" id="{A5D8599D-D000-40FB-8776-F88E05E1FAD3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2525" t="77758" r="74118" b="19220"/>
          <a:stretch/>
        </p:blipFill>
        <p:spPr>
          <a:xfrm>
            <a:off x="1001030" y="4861799"/>
            <a:ext cx="5133069" cy="327529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54E83DC-621A-4E91-96FC-700822954B0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2525" t="77758" r="74118" b="19220"/>
          <a:stretch/>
        </p:blipFill>
        <p:spPr>
          <a:xfrm>
            <a:off x="6639242" y="4861799"/>
            <a:ext cx="5133069" cy="327529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2B06AF37-455C-47CD-88DC-D723391FAB8C}"/>
              </a:ext>
            </a:extLst>
          </p:cNvPr>
          <p:cNvSpPr txBox="1"/>
          <p:nvPr/>
        </p:nvSpPr>
        <p:spPr>
          <a:xfrm>
            <a:off x="4850862" y="2641991"/>
            <a:ext cx="2996904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Bleaching</a:t>
            </a:r>
          </a:p>
        </p:txBody>
      </p: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C2D8CE64-7D65-4053-9ED4-41CB466FF302}"/>
              </a:ext>
            </a:extLst>
          </p:cNvPr>
          <p:cNvCxnSpPr>
            <a:cxnSpLocks/>
          </p:cNvCxnSpPr>
          <p:nvPr/>
        </p:nvCxnSpPr>
        <p:spPr>
          <a:xfrm>
            <a:off x="6388559" y="3007386"/>
            <a:ext cx="0" cy="1022196"/>
          </a:xfrm>
          <a:prstGeom prst="straightConnector1">
            <a:avLst/>
          </a:prstGeom>
          <a:ln w="76200">
            <a:solidFill>
              <a:srgbClr val="C0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DF6E2ED7-86A3-4194-80B1-50255453E61F}"/>
              </a:ext>
            </a:extLst>
          </p:cNvPr>
          <p:cNvSpPr txBox="1"/>
          <p:nvPr/>
        </p:nvSpPr>
        <p:spPr>
          <a:xfrm>
            <a:off x="892798" y="502318"/>
            <a:ext cx="1456267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Healthy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2F061534-9426-42A1-B6B5-6078F59EF32D}"/>
              </a:ext>
            </a:extLst>
          </p:cNvPr>
          <p:cNvSpPr txBox="1"/>
          <p:nvPr/>
        </p:nvSpPr>
        <p:spPr>
          <a:xfrm>
            <a:off x="2929838" y="518618"/>
            <a:ext cx="1456267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Pale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C5506A0-ABC6-4CF5-A537-4D74FD0A410E}"/>
              </a:ext>
            </a:extLst>
          </p:cNvPr>
          <p:cNvSpPr txBox="1"/>
          <p:nvPr/>
        </p:nvSpPr>
        <p:spPr>
          <a:xfrm>
            <a:off x="7279088" y="525438"/>
            <a:ext cx="1926688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Severely Bleached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4E3EBD9-4B9B-42BA-88F8-3DCE0707BF4A}"/>
              </a:ext>
            </a:extLst>
          </p:cNvPr>
          <p:cNvSpPr txBox="1"/>
          <p:nvPr/>
        </p:nvSpPr>
        <p:spPr>
          <a:xfrm>
            <a:off x="9860765" y="524548"/>
            <a:ext cx="1456267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Dead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226B24C-898A-4626-B22C-1058B275FC7E}"/>
              </a:ext>
            </a:extLst>
          </p:cNvPr>
          <p:cNvSpPr txBox="1"/>
          <p:nvPr/>
        </p:nvSpPr>
        <p:spPr>
          <a:xfrm>
            <a:off x="5207954" y="511411"/>
            <a:ext cx="1456267" cy="33855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algn="ctr"/>
            <a:r>
              <a:rPr lang="en-GB" sz="1600" dirty="0">
                <a:latin typeface="Arial" panose="020B0604020202020204" pitchFamily="34" charset="0"/>
                <a:cs typeface="Arial" panose="020B0604020202020204" pitchFamily="34" charset="0"/>
              </a:rPr>
              <a:t>Bleached</a:t>
            </a:r>
          </a:p>
        </p:txBody>
      </p:sp>
    </p:spTree>
    <p:extLst>
      <p:ext uri="{BB962C8B-B14F-4D97-AF65-F5344CB8AC3E}">
        <p14:creationId xmlns:p14="http://schemas.microsoft.com/office/powerpoint/2010/main" val="2142072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26</Words>
  <Application>Microsoft Office PowerPoint</Application>
  <PresentationFormat>Widescreen</PresentationFormat>
  <Paragraphs>17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Liam Lachs (PGR)</dc:creator>
  <cp:lastModifiedBy>Liam Lachs (PGR)</cp:lastModifiedBy>
  <cp:revision>2</cp:revision>
  <dcterms:created xsi:type="dcterms:W3CDTF">2021-05-17T16:38:20Z</dcterms:created>
  <dcterms:modified xsi:type="dcterms:W3CDTF">2021-05-17T16:50:18Z</dcterms:modified>
</cp:coreProperties>
</file>

<file path=docProps/thumbnail.jpeg>
</file>